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1" d="100"/>
          <a:sy n="101" d="100"/>
        </p:scale>
        <p:origin x="912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10389</TotalTime>
  <Words>263</Words>
  <Application>Microsoft Office PowerPoint</Application>
  <PresentationFormat>Widescreen</PresentationFormat>
  <Paragraphs>74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40</cp:revision>
  <dcterms:created xsi:type="dcterms:W3CDTF">2024-08-14T01:35:17Z</dcterms:created>
  <dcterms:modified xsi:type="dcterms:W3CDTF">2024-09-01T16:35:09Z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